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4"/>
  </p:notesMasterIdLst>
  <p:sldIdLst>
    <p:sldId id="359" r:id="rId2"/>
    <p:sldId id="370" r:id="rId3"/>
    <p:sldId id="356" r:id="rId4"/>
    <p:sldId id="378" r:id="rId5"/>
    <p:sldId id="379" r:id="rId6"/>
    <p:sldId id="380" r:id="rId7"/>
    <p:sldId id="381" r:id="rId8"/>
    <p:sldId id="382" r:id="rId9"/>
    <p:sldId id="383" r:id="rId10"/>
    <p:sldId id="384" r:id="rId11"/>
    <p:sldId id="385" r:id="rId12"/>
    <p:sldId id="386" r:id="rId13"/>
    <p:sldId id="387" r:id="rId14"/>
    <p:sldId id="390" r:id="rId15"/>
    <p:sldId id="388" r:id="rId16"/>
    <p:sldId id="389" r:id="rId17"/>
    <p:sldId id="391" r:id="rId18"/>
    <p:sldId id="392" r:id="rId19"/>
    <p:sldId id="393" r:id="rId20"/>
    <p:sldId id="394" r:id="rId21"/>
    <p:sldId id="395" r:id="rId22"/>
    <p:sldId id="396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D050"/>
    <a:srgbClr val="2E508A"/>
    <a:srgbClr val="FFC000"/>
    <a:srgbClr val="EDEDED"/>
    <a:srgbClr val="FFFFFF"/>
    <a:srgbClr val="FEFF00"/>
    <a:srgbClr val="0000FE"/>
    <a:srgbClr val="5B84CB"/>
    <a:srgbClr val="FC0000"/>
    <a:srgbClr val="E9E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7" autoAdjust="0"/>
    <p:restoredTop sz="94660"/>
  </p:normalViewPr>
  <p:slideViewPr>
    <p:cSldViewPr snapToGrid="0">
      <p:cViewPr varScale="1">
        <p:scale>
          <a:sx n="61" d="100"/>
          <a:sy n="61" d="100"/>
        </p:scale>
        <p:origin x="208" y="1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B607B-5574-4E0D-9844-FC6A395917C0}" type="datetimeFigureOut">
              <a:rPr lang="ko-KR" altLang="en-US" smtClean="0"/>
              <a:t>2023. 11. 6.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C0DD41-2C99-48EB-AC1E-37903FC9F8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9156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23486"/>
            <a:ext cx="7772400" cy="1477245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53486" y="4056942"/>
            <a:ext cx="3204713" cy="1194512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04D30-6BA1-4B15-9EAB-CC72CAC82550}" type="datetime1">
              <a:rPr lang="ko-KR" altLang="en-US" smtClean="0"/>
              <a:t>2023. 11. 6.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DB61C-7680-4BE0-92BC-548208E8C6E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1" name="그림 10" descr="25.png">
            <a:extLst>
              <a:ext uri="{FF2B5EF4-FFF2-40B4-BE49-F238E27FC236}">
                <a16:creationId xmlns:a16="http://schemas.microsoft.com/office/drawing/2014/main" id="{1ACC1EF1-B1F5-451D-BE31-C94A0B28EE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512" t="23405" r="62206" b="65431"/>
          <a:stretch>
            <a:fillRect/>
          </a:stretch>
        </p:blipFill>
        <p:spPr>
          <a:xfrm>
            <a:off x="565210" y="26731"/>
            <a:ext cx="817870" cy="218910"/>
          </a:xfrm>
          <a:prstGeom prst="rect">
            <a:avLst/>
          </a:prstGeom>
        </p:spPr>
      </p:pic>
      <p:pic>
        <p:nvPicPr>
          <p:cNvPr id="12" name="그림 11" descr="25.png">
            <a:extLst>
              <a:ext uri="{FF2B5EF4-FFF2-40B4-BE49-F238E27FC236}">
                <a16:creationId xmlns:a16="http://schemas.microsoft.com/office/drawing/2014/main" id="{123AA404-AA02-43A9-91F3-50267DF8A8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620" t="34413" r="52214" b="56129"/>
          <a:stretch>
            <a:fillRect/>
          </a:stretch>
        </p:blipFill>
        <p:spPr>
          <a:xfrm>
            <a:off x="565209" y="255592"/>
            <a:ext cx="1130241" cy="194760"/>
          </a:xfrm>
          <a:prstGeom prst="rect">
            <a:avLst/>
          </a:prstGeom>
        </p:spPr>
      </p:pic>
      <p:pic>
        <p:nvPicPr>
          <p:cNvPr id="13" name="그림 12" descr="25.png">
            <a:extLst>
              <a:ext uri="{FF2B5EF4-FFF2-40B4-BE49-F238E27FC236}">
                <a16:creationId xmlns:a16="http://schemas.microsoft.com/office/drawing/2014/main" id="{C9C26749-446E-4423-B0D9-EE831BDF2B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6628" t="45267" r="61276" b="49151"/>
          <a:stretch>
            <a:fillRect/>
          </a:stretch>
        </p:blipFill>
        <p:spPr>
          <a:xfrm>
            <a:off x="527109" y="459569"/>
            <a:ext cx="2301816" cy="300236"/>
          </a:xfrm>
          <a:prstGeom prst="rect">
            <a:avLst/>
          </a:prstGeom>
        </p:spPr>
      </p:pic>
      <p:pic>
        <p:nvPicPr>
          <p:cNvPr id="14" name="그림 13" descr="24.png">
            <a:extLst>
              <a:ext uri="{FF2B5EF4-FFF2-40B4-BE49-F238E27FC236}">
                <a16:creationId xmlns:a16="http://schemas.microsoft.com/office/drawing/2014/main" id="{8DACBA3C-2CD0-4AE2-89D4-D61F7AA7EE8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86282" t="3252" r="3950" b="79847"/>
          <a:stretch>
            <a:fillRect/>
          </a:stretch>
        </p:blipFill>
        <p:spPr>
          <a:xfrm>
            <a:off x="-27708" y="-10213"/>
            <a:ext cx="554817" cy="675232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496E95-20E1-45E0-9ADD-46BAEB319773}"/>
              </a:ext>
            </a:extLst>
          </p:cNvPr>
          <p:cNvSpPr/>
          <p:nvPr userDrawn="1"/>
        </p:nvSpPr>
        <p:spPr>
          <a:xfrm>
            <a:off x="7753349" y="3700731"/>
            <a:ext cx="1409701" cy="7347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D89B80E-DDD3-4C2E-9B4F-7209468DC360}"/>
              </a:ext>
            </a:extLst>
          </p:cNvPr>
          <p:cNvSpPr/>
          <p:nvPr userDrawn="1"/>
        </p:nvSpPr>
        <p:spPr>
          <a:xfrm>
            <a:off x="7064827" y="3815917"/>
            <a:ext cx="2098221" cy="4571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2C91FD1-0746-43DE-90EE-04828C89B076}"/>
              </a:ext>
            </a:extLst>
          </p:cNvPr>
          <p:cNvCxnSpPr/>
          <p:nvPr userDrawn="1"/>
        </p:nvCxnSpPr>
        <p:spPr>
          <a:xfrm>
            <a:off x="6721927" y="3899738"/>
            <a:ext cx="2441121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161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0240"/>
            <a:ext cx="6695176" cy="503313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93148-6DB8-4A79-A45A-4DA30FAF288D}" type="datetime1">
              <a:rPr lang="ko-KR" altLang="en-US" smtClean="0"/>
              <a:t>2023. 11. 6.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DB61C-7680-4BE0-92BC-548208E8C6E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6AEFC3A-F473-4AE6-AFFF-A43BE9B452D1}"/>
              </a:ext>
            </a:extLst>
          </p:cNvPr>
          <p:cNvSpPr/>
          <p:nvPr userDrawn="1"/>
        </p:nvSpPr>
        <p:spPr>
          <a:xfrm>
            <a:off x="390185" y="318344"/>
            <a:ext cx="155863" cy="373984"/>
          </a:xfrm>
          <a:prstGeom prst="rect">
            <a:avLst/>
          </a:prstGeom>
          <a:solidFill>
            <a:srgbClr val="910024"/>
          </a:solidFill>
          <a:ln>
            <a:solidFill>
              <a:srgbClr val="910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3265420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4597876"/>
            <a:ext cx="7886700" cy="835865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131390"/>
            <a:ext cx="7886700" cy="1440010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8977-C151-499D-87CA-912C005D9C62}" type="datetime1">
              <a:rPr lang="ko-KR" altLang="en-US" smtClean="0"/>
              <a:t>2023. 11. 6.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DB61C-7680-4BE0-92BC-548208E8C6E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051F5CC-DEA7-4834-8945-8E89D8296109}"/>
              </a:ext>
            </a:extLst>
          </p:cNvPr>
          <p:cNvSpPr/>
          <p:nvPr userDrawn="1"/>
        </p:nvSpPr>
        <p:spPr>
          <a:xfrm>
            <a:off x="442147" y="4597876"/>
            <a:ext cx="155863" cy="373984"/>
          </a:xfrm>
          <a:prstGeom prst="rect">
            <a:avLst/>
          </a:prstGeom>
          <a:solidFill>
            <a:srgbClr val="910024"/>
          </a:solidFill>
          <a:ln>
            <a:solidFill>
              <a:srgbClr val="910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75B0E1B-B82B-4CD7-AC2B-923757CEF928}"/>
              </a:ext>
            </a:extLst>
          </p:cNvPr>
          <p:cNvSpPr/>
          <p:nvPr userDrawn="1"/>
        </p:nvSpPr>
        <p:spPr>
          <a:xfrm>
            <a:off x="7753349" y="3700731"/>
            <a:ext cx="1409701" cy="7347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E18E4A9-671C-43CA-AED6-788D4CD12F9C}"/>
              </a:ext>
            </a:extLst>
          </p:cNvPr>
          <p:cNvSpPr/>
          <p:nvPr userDrawn="1"/>
        </p:nvSpPr>
        <p:spPr>
          <a:xfrm>
            <a:off x="7064827" y="3815917"/>
            <a:ext cx="2098221" cy="4571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083272B-DF61-4D7E-AAE5-A505C01C4028}"/>
              </a:ext>
            </a:extLst>
          </p:cNvPr>
          <p:cNvCxnSpPr/>
          <p:nvPr userDrawn="1"/>
        </p:nvCxnSpPr>
        <p:spPr>
          <a:xfrm>
            <a:off x="6721927" y="3899738"/>
            <a:ext cx="2441121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9915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43B62-D73B-4054-80B5-D51E82194803}" type="datetime1">
              <a:rPr lang="ko-KR" altLang="en-US" smtClean="0"/>
              <a:t>2023. 11. 6.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DB61C-7680-4BE0-92BC-548208E8C6E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144FCF7-535A-4466-BFA9-902EB6ED16D0}"/>
              </a:ext>
            </a:extLst>
          </p:cNvPr>
          <p:cNvSpPr/>
          <p:nvPr userDrawn="1"/>
        </p:nvSpPr>
        <p:spPr>
          <a:xfrm>
            <a:off x="347055" y="249336"/>
            <a:ext cx="155863" cy="373984"/>
          </a:xfrm>
          <a:prstGeom prst="rect">
            <a:avLst/>
          </a:prstGeom>
          <a:solidFill>
            <a:srgbClr val="910024"/>
          </a:solidFill>
          <a:ln>
            <a:solidFill>
              <a:srgbClr val="9100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</p:spTree>
    <p:extLst>
      <p:ext uri="{BB962C8B-B14F-4D97-AF65-F5344CB8AC3E}">
        <p14:creationId xmlns:p14="http://schemas.microsoft.com/office/powerpoint/2010/main" val="4288032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C1B0C-CD79-46B5-BA31-A89C6519D223}" type="datetime1">
              <a:rPr lang="ko-KR" altLang="en-US" smtClean="0"/>
              <a:t>2023. 11. 6.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DB61C-7680-4BE0-92BC-548208E8C6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277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0240"/>
            <a:ext cx="7886700" cy="5033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999646"/>
            <a:ext cx="7886700" cy="5160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87135-1C4A-47F5-B50F-3485F58E86BB}" type="datetime1">
              <a:rPr lang="ko-KR" altLang="en-US" smtClean="0"/>
              <a:t>2023. 11. 6.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DB61C-7680-4BE0-92BC-548208E8C6E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A5ADB93-6326-49DA-80E8-C60AA4A31EFD}"/>
              </a:ext>
            </a:extLst>
          </p:cNvPr>
          <p:cNvCxnSpPr>
            <a:cxnSpLocks/>
          </p:cNvCxnSpPr>
          <p:nvPr userDrawn="1"/>
        </p:nvCxnSpPr>
        <p:spPr>
          <a:xfrm>
            <a:off x="0" y="6582444"/>
            <a:ext cx="9144000" cy="0"/>
          </a:xfrm>
          <a:prstGeom prst="line">
            <a:avLst/>
          </a:prstGeom>
          <a:ln w="28575">
            <a:solidFill>
              <a:srgbClr val="9100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24EA3C8C-DF7A-48B2-B54F-F53FF30861B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376797" y="144791"/>
            <a:ext cx="1591016" cy="50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346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7" r:id="rId5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400" b="1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allery.fitbit.com/details/28c2e661-a205-4aaa-b629-4cd91bbed1ce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E797B3-6D78-5108-25B4-6FE57F8CA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982" y="2223486"/>
            <a:ext cx="8096036" cy="1477245"/>
          </a:xfrm>
        </p:spPr>
        <p:txBody>
          <a:bodyPr/>
          <a:lstStyle/>
          <a:p>
            <a:r>
              <a:rPr lang="ko-Kore-KR" altLang="en-US" dirty="0"/>
              <a:t>라즈베리파이 설정 및 스마트 워치</a:t>
            </a:r>
            <a:br>
              <a:rPr lang="en-US" altLang="ko-Kore-KR" dirty="0"/>
            </a:br>
            <a:r>
              <a:rPr lang="ko-Kore-KR" altLang="en-US" dirty="0"/>
              <a:t>연결 확인법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8DC696B-CF21-D448-8F6E-F93C2498AA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2023.10.20</a:t>
            </a:r>
          </a:p>
          <a:p>
            <a:r>
              <a:rPr lang="ko-KR" altLang="en-US" dirty="0"/>
              <a:t>정병창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4277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en-US" altLang="ko-KR" dirty="0"/>
              <a:t>7</a:t>
            </a:r>
            <a:r>
              <a:rPr kumimoji="1" lang="ko-KR" altLang="en-US" dirty="0"/>
              <a:t>인치 모니터 화면 회전하기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A2279-FF9C-C97B-0A83-9F0C1EC4C817}"/>
              </a:ext>
            </a:extLst>
          </p:cNvPr>
          <p:cNvSpPr txBox="1"/>
          <p:nvPr/>
        </p:nvSpPr>
        <p:spPr>
          <a:xfrm>
            <a:off x="554804" y="976045"/>
            <a:ext cx="85891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모니터 화면을 회전하는 이유</a:t>
            </a:r>
            <a:endParaRPr kumimoji="1" lang="en-US" altLang="ko-Kore-KR" dirty="0"/>
          </a:p>
          <a:p>
            <a:r>
              <a:rPr kumimoji="1" lang="en-US" altLang="ko-Kore-KR" dirty="0"/>
              <a:t>	-&gt;</a:t>
            </a:r>
            <a:r>
              <a:rPr kumimoji="1" lang="ko-Kore-KR" altLang="en-US" dirty="0"/>
              <a:t> 가로로 되어있으면 키보드가 짤리는 문제가 있어서 돌려줄 필요성이 있음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제가 설정하면서 화면을 모두 돌려놓긴 했으나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만약을 대비하여 방법을 공유드립니다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342900" indent="-342900">
              <a:buFont typeface="+mj-lt"/>
              <a:buAutoNum type="arabicPeriod"/>
            </a:pPr>
            <a:r>
              <a:rPr kumimoji="1" lang="ko-Kore-KR" altLang="en-US" dirty="0"/>
              <a:t>설정 </a:t>
            </a:r>
            <a:r>
              <a:rPr kumimoji="1" lang="en-US" altLang="ko-Kore-KR" dirty="0"/>
              <a:t>-</a:t>
            </a:r>
            <a:r>
              <a:rPr kumimoji="1" lang="en-US" altLang="ko-KR" dirty="0"/>
              <a:t>&gt; </a:t>
            </a:r>
            <a:r>
              <a:rPr kumimoji="1" lang="ko-KR" altLang="en-US" dirty="0"/>
              <a:t>시스템 </a:t>
            </a:r>
            <a:r>
              <a:rPr kumimoji="1" lang="en-US" altLang="ko-KR" dirty="0"/>
              <a:t>-&gt; </a:t>
            </a:r>
            <a:r>
              <a:rPr kumimoji="1" lang="ko-KR" altLang="en-US" dirty="0"/>
              <a:t>고급 </a:t>
            </a:r>
            <a:r>
              <a:rPr kumimoji="1" lang="en-US" altLang="ko-KR" dirty="0"/>
              <a:t>-&gt; Raspberry Pi settings -&gt; Display rotation -&gt; 90 </a:t>
            </a:r>
            <a:r>
              <a:rPr kumimoji="1" lang="ko-KR" altLang="en-US" dirty="0"/>
              <a:t>순으로 터치</a:t>
            </a:r>
            <a:endParaRPr kumimoji="1" lang="en-US" altLang="ko-KR" dirty="0"/>
          </a:p>
          <a:p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뒷 슬라이드에 동영상 첨부해두었습니다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2870422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en-US" altLang="ko-KR" dirty="0"/>
              <a:t>7</a:t>
            </a:r>
            <a:r>
              <a:rPr kumimoji="1" lang="ko-KR" altLang="en-US" dirty="0"/>
              <a:t>인치 모니터 화면 회전하기</a:t>
            </a:r>
            <a:endParaRPr lang="en-US" altLang="ko-KR" dirty="0"/>
          </a:p>
        </p:txBody>
      </p:sp>
      <p:pic>
        <p:nvPicPr>
          <p:cNvPr id="2" name="screen-20231020-144303">
            <a:hlinkClick r:id="" action="ppaction://media"/>
            <a:extLst>
              <a:ext uri="{FF2B5EF4-FFF2-40B4-BE49-F238E27FC236}">
                <a16:creationId xmlns:a16="http://schemas.microsoft.com/office/drawing/2014/main" id="{5D279D78-961F-17B8-1162-F7D7EBE24E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15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2B1C2-56F6-2E18-E01C-52F7DC6C4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라즈</a:t>
            </a:r>
            <a:r>
              <a:rPr kumimoji="1" lang="en-US" altLang="ko-Kore-KR" dirty="0"/>
              <a:t>	</a:t>
            </a:r>
            <a:r>
              <a:rPr kumimoji="1" lang="ko-Kore-KR" altLang="en-US" dirty="0"/>
              <a:t>베리파이 서버 설정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2DAD12-0E36-7B5D-4312-754A397816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39A5D9-F445-F357-9C90-17CB8B51D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DB61C-7680-4BE0-92BC-548208E8C6E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8038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ko-Kore-KR" altLang="en-US" dirty="0"/>
              <a:t>라즈</a:t>
            </a:r>
            <a:r>
              <a:rPr kumimoji="1" lang="en-US" altLang="ko-Kore-KR" dirty="0"/>
              <a:t>	</a:t>
            </a:r>
            <a:r>
              <a:rPr kumimoji="1" lang="ko-Kore-KR" altLang="en-US" dirty="0"/>
              <a:t>베리파이 서버 설정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A2279-FF9C-C97B-0A83-9F0C1EC4C817}"/>
              </a:ext>
            </a:extLst>
          </p:cNvPr>
          <p:cNvSpPr txBox="1"/>
          <p:nvPr/>
        </p:nvSpPr>
        <p:spPr>
          <a:xfrm>
            <a:off x="554804" y="976045"/>
            <a:ext cx="858919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라즈베리파이에서 받은 </a:t>
            </a:r>
            <a:r>
              <a:rPr kumimoji="1" lang="en-US" altLang="ko-Kore-KR" dirty="0"/>
              <a:t>Fitbit </a:t>
            </a:r>
            <a:r>
              <a:rPr kumimoji="1" lang="ko-Kore-KR" altLang="en-US" dirty="0"/>
              <a:t>데이터를 메인 서버로 보내기 위해서는 라즈베리파이에서도 서버 설정을 해주어야함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ko-Kore-KR" dirty="0" err="1"/>
              <a:t>Termux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어플 실행</a:t>
            </a:r>
            <a:endParaRPr kumimoji="1" lang="en-US" altLang="ko-Kore-KR" dirty="0"/>
          </a:p>
          <a:p>
            <a:pPr marL="342900" indent="-342900">
              <a:buFont typeface="+mj-lt"/>
              <a:buAutoNum type="arabicPeriod"/>
            </a:pPr>
            <a:endParaRPr kumimoji="1" lang="en-US" altLang="ko-Kore-KR" dirty="0"/>
          </a:p>
          <a:p>
            <a:pPr marL="342900" indent="-342900">
              <a:buFont typeface="+mj-lt"/>
              <a:buAutoNum type="arabicPeriod"/>
            </a:pPr>
            <a:r>
              <a:rPr kumimoji="1" lang="ko-Kore-KR" altLang="en-US" dirty="0"/>
              <a:t>다음의 명령어 실행</a:t>
            </a:r>
            <a:endParaRPr kumimoji="1" lang="en-US" altLang="ko-Kore-KR" dirty="0"/>
          </a:p>
          <a:p>
            <a:r>
              <a:rPr kumimoji="1" lang="en-US" altLang="ko-Kore-KR" dirty="0"/>
              <a:t>	cd storage/downloads</a:t>
            </a:r>
          </a:p>
          <a:p>
            <a:r>
              <a:rPr kumimoji="1" lang="en-US" altLang="ko-Kore-KR" dirty="0"/>
              <a:t>	node </a:t>
            </a:r>
            <a:r>
              <a:rPr kumimoji="1" lang="en-US" altLang="ko-Kore-KR" dirty="0" err="1"/>
              <a:t>server.js</a:t>
            </a:r>
            <a:endParaRPr kumimoji="1" lang="en-US" altLang="ko-Kore-KR" dirty="0"/>
          </a:p>
          <a:p>
            <a:r>
              <a:rPr kumimoji="1" lang="en-US" altLang="ko-Kore-KR" dirty="0"/>
              <a:t>	</a:t>
            </a:r>
            <a:r>
              <a:rPr kumimoji="1" lang="ko-Kore-KR" altLang="en-US" dirty="0"/>
              <a:t>동영상에서 보시면 모든 명령어를 다 치지 않고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탭기능을 활용하여 간단하게 적</a:t>
            </a:r>
            <a:r>
              <a:rPr kumimoji="1" lang="en-US" altLang="ko-Kore-KR" dirty="0"/>
              <a:t>	</a:t>
            </a:r>
            <a:r>
              <a:rPr kumimoji="1" lang="ko-Kore-KR" altLang="en-US" dirty="0"/>
              <a:t>을 수 있음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동영상을 꼭 보시면 도움이 됩니다</a:t>
            </a:r>
            <a:r>
              <a:rPr kumimoji="1" lang="en-US" altLang="ko-Kore-KR" dirty="0"/>
              <a:t>.</a:t>
            </a:r>
          </a:p>
          <a:p>
            <a:r>
              <a:rPr kumimoji="1" lang="en-US" altLang="ko-Kore-KR" dirty="0"/>
              <a:t>	node </a:t>
            </a:r>
            <a:r>
              <a:rPr kumimoji="1" lang="en-US" altLang="ko-Kore-KR" dirty="0" err="1"/>
              <a:t>server.js</a:t>
            </a:r>
            <a:r>
              <a:rPr kumimoji="1" lang="ko-Kore-KR" altLang="en-US" dirty="0"/>
              <a:t> 명령어를 수행하면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메인 서버와 연결이 된다면 </a:t>
            </a:r>
            <a:r>
              <a:rPr kumimoji="1" lang="en-US" altLang="ko-Kore-KR" dirty="0"/>
              <a:t>IP </a:t>
            </a:r>
            <a:r>
              <a:rPr kumimoji="1" lang="ko-Kore-KR" altLang="en-US" dirty="0"/>
              <a:t>주소가 하나 뜹</a:t>
            </a:r>
            <a:r>
              <a:rPr kumimoji="1" lang="en-US" altLang="ko-Kore-KR" dirty="0"/>
              <a:t>	</a:t>
            </a:r>
            <a:r>
              <a:rPr kumimoji="1" lang="ko-Kore-KR" altLang="en-US" dirty="0"/>
              <a:t>니다</a:t>
            </a:r>
            <a:r>
              <a:rPr kumimoji="1" lang="en-US" altLang="ko-Kore-KR" dirty="0"/>
              <a:t>. </a:t>
            </a:r>
            <a:r>
              <a:rPr kumimoji="1" lang="ko-Kore-KR" altLang="en-US" dirty="0"/>
              <a:t>그러면 메인 서버와 잘 연결 되었다는 뜻입니다</a:t>
            </a:r>
            <a:r>
              <a:rPr kumimoji="1" lang="en-US" altLang="ko-Kore-K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kumimoji="1" lang="en-US" altLang="ko-Kore-KR" dirty="0"/>
          </a:p>
          <a:p>
            <a:pPr marL="342900" indent="-342900">
              <a:buFont typeface="+mj-lt"/>
              <a:buAutoNum type="arabicPeriod" startAt="3"/>
            </a:pPr>
            <a:r>
              <a:rPr kumimoji="1" lang="ko-Kore-KR" altLang="en-US" dirty="0"/>
              <a:t>마지막으로 </a:t>
            </a:r>
            <a:r>
              <a:rPr kumimoji="1" lang="en-US" altLang="ko-Kore-KR" dirty="0"/>
              <a:t>Fitbit </a:t>
            </a:r>
            <a:r>
              <a:rPr kumimoji="1" lang="ko-Kore-KR" altLang="en-US" dirty="0"/>
              <a:t>어플 실행</a:t>
            </a:r>
            <a:endParaRPr kumimoji="1" lang="en-US" altLang="ko-Kore-KR" dirty="0"/>
          </a:p>
          <a:p>
            <a:r>
              <a:rPr kumimoji="1" lang="en-US" altLang="ko-Kore-KR" dirty="0"/>
              <a:t>	Fitbit </a:t>
            </a:r>
            <a:r>
              <a:rPr kumimoji="1" lang="ko-Kore-KR" altLang="en-US" dirty="0"/>
              <a:t>어플이 켜진 상태로 있어야지 </a:t>
            </a:r>
            <a:r>
              <a:rPr kumimoji="1" lang="en-US" altLang="ko-Kore-KR" dirty="0"/>
              <a:t>Fitbit</a:t>
            </a:r>
            <a:r>
              <a:rPr kumimoji="1" lang="ko-Kore-KR" altLang="en-US" dirty="0"/>
              <a:t>이 연결이 끊겼다가 다시 연결됨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398714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ko-Kore-KR" altLang="en-US" dirty="0"/>
              <a:t>라즈</a:t>
            </a:r>
            <a:r>
              <a:rPr kumimoji="1" lang="en-US" altLang="ko-Kore-KR" dirty="0"/>
              <a:t>	</a:t>
            </a:r>
            <a:r>
              <a:rPr kumimoji="1" lang="ko-Kore-KR" altLang="en-US" dirty="0"/>
              <a:t>베리파이 서버 설정</a:t>
            </a:r>
            <a:endParaRPr lang="en-US" altLang="ko-KR" dirty="0"/>
          </a:p>
        </p:txBody>
      </p:sp>
      <p:pic>
        <p:nvPicPr>
          <p:cNvPr id="2" name="screen-20231106-101747">
            <a:hlinkClick r:id="" action="ppaction://media"/>
            <a:extLst>
              <a:ext uri="{FF2B5EF4-FFF2-40B4-BE49-F238E27FC236}">
                <a16:creationId xmlns:a16="http://schemas.microsoft.com/office/drawing/2014/main" id="{6430D557-05A7-0639-36EB-9A3CB332B1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6141" y="791313"/>
            <a:ext cx="3271717" cy="581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15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2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2B1C2-56F6-2E18-E01C-52F7DC6C4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Fitbit</a:t>
            </a:r>
            <a:r>
              <a:rPr kumimoji="1" lang="ko-Kore-KR" altLang="en-US" dirty="0"/>
              <a:t>에 설치된 </a:t>
            </a:r>
            <a:r>
              <a:rPr kumimoji="1" lang="en-US" altLang="ko-Kore-KR" dirty="0"/>
              <a:t>watch face update</a:t>
            </a:r>
            <a:endParaRPr kumimoji="1" lang="ko-Kore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2DAD12-0E36-7B5D-4312-754A397816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39A5D9-F445-F357-9C90-17CB8B51D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DB61C-7680-4BE0-92BC-548208E8C6E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313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en-US" altLang="ko-Kore-KR" dirty="0"/>
              <a:t>Fitbit</a:t>
            </a:r>
            <a:r>
              <a:rPr kumimoji="1" lang="ko-Kore-KR" altLang="en-US" dirty="0"/>
              <a:t>에 설치된 </a:t>
            </a:r>
            <a:r>
              <a:rPr kumimoji="1" lang="en-US" altLang="ko-Kore-KR" dirty="0"/>
              <a:t>watch face update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A2279-FF9C-C97B-0A83-9F0C1EC4C817}"/>
              </a:ext>
            </a:extLst>
          </p:cNvPr>
          <p:cNvSpPr txBox="1"/>
          <p:nvPr/>
        </p:nvSpPr>
        <p:spPr>
          <a:xfrm>
            <a:off x="554804" y="976045"/>
            <a:ext cx="85891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현재 </a:t>
            </a:r>
            <a:r>
              <a:rPr kumimoji="1" lang="en-US" altLang="ko-Kore-KR" dirty="0"/>
              <a:t>Fitbit</a:t>
            </a:r>
            <a:r>
              <a:rPr kumimoji="1" lang="ko-Kore-KR" altLang="en-US" dirty="0"/>
              <a:t>이 구글과 통합이 되면서 이전에 설치했던 </a:t>
            </a:r>
            <a:r>
              <a:rPr kumimoji="1" lang="en-US" altLang="ko-Kore-KR" dirty="0"/>
              <a:t>Fitbit watch face</a:t>
            </a:r>
            <a:r>
              <a:rPr kumimoji="1" lang="ko-Kore-KR" altLang="en-US" dirty="0"/>
              <a:t>가 제대로 동작이 안되는 것을 확인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이를 위해 </a:t>
            </a:r>
            <a:r>
              <a:rPr kumimoji="1" lang="en-US" altLang="ko-Kore-KR" dirty="0"/>
              <a:t>watch face</a:t>
            </a:r>
            <a:r>
              <a:rPr kumimoji="1" lang="ko-Kore-KR" altLang="en-US" dirty="0"/>
              <a:t>를 </a:t>
            </a:r>
            <a:r>
              <a:rPr kumimoji="1" lang="en-US" altLang="ko-Kore-KR" dirty="0"/>
              <a:t>update</a:t>
            </a:r>
            <a:r>
              <a:rPr kumimoji="1" lang="ko-Kore-KR" altLang="en-US" dirty="0"/>
              <a:t>하였음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하지만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비공식적으로 개발한 것이기 때문에 제가 만든 </a:t>
            </a:r>
            <a:r>
              <a:rPr kumimoji="1" lang="en-US" altLang="ko-Kore-KR" dirty="0"/>
              <a:t>link</a:t>
            </a:r>
            <a:r>
              <a:rPr kumimoji="1" lang="ko-Kore-KR" altLang="en-US" dirty="0"/>
              <a:t>를 통해서 직접 다운 받아야하는 번거로움이 존재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이를 위해 여러가지 세팅도 필요함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다음의 슬라이드는 </a:t>
            </a:r>
            <a:r>
              <a:rPr kumimoji="1" lang="en-US" altLang="ko-Kore-KR" dirty="0"/>
              <a:t>watch face</a:t>
            </a:r>
            <a:r>
              <a:rPr kumimoji="1" lang="ko-Kore-KR" altLang="en-US" dirty="0"/>
              <a:t>를 </a:t>
            </a:r>
            <a:r>
              <a:rPr kumimoji="1" lang="en-US" altLang="ko-Kore-KR" dirty="0"/>
              <a:t>update</a:t>
            </a:r>
            <a:r>
              <a:rPr kumimoji="1" lang="ko-Kore-KR" altLang="en-US" dirty="0"/>
              <a:t>하기 위한 여러 절차에 대한 설명임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1662144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ko-Kore-KR" altLang="en-US" dirty="0"/>
              <a:t>라즈베리파이 화면 비율 설정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A2279-FF9C-C97B-0A83-9F0C1EC4C817}"/>
              </a:ext>
            </a:extLst>
          </p:cNvPr>
          <p:cNvSpPr txBox="1"/>
          <p:nvPr/>
        </p:nvSpPr>
        <p:spPr>
          <a:xfrm>
            <a:off x="554804" y="976045"/>
            <a:ext cx="85891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현재의 라즈베리파이 화면 비율로는 </a:t>
            </a:r>
            <a:r>
              <a:rPr kumimoji="1" lang="en-US" altLang="ko-Kore-KR" dirty="0"/>
              <a:t>link</a:t>
            </a:r>
            <a:r>
              <a:rPr kumimoji="1" lang="ko-Kore-KR" altLang="en-US" dirty="0"/>
              <a:t>를 통해 </a:t>
            </a:r>
            <a:r>
              <a:rPr kumimoji="1" lang="en-US" altLang="ko-Kore-KR" dirty="0"/>
              <a:t>watch face</a:t>
            </a:r>
            <a:r>
              <a:rPr kumimoji="1" lang="ko-Kore-KR" altLang="en-US" dirty="0"/>
              <a:t>를 다운 받을 수 없음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따라서 화면의 비율을 조절할 필요학 있음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설정 </a:t>
            </a:r>
            <a:r>
              <a:rPr kumimoji="1" lang="en-US" altLang="ko-KR" dirty="0"/>
              <a:t>-&gt; </a:t>
            </a:r>
            <a:r>
              <a:rPr kumimoji="1" lang="ko-KR" altLang="en-US" dirty="0"/>
              <a:t>디스플레이 </a:t>
            </a:r>
            <a:r>
              <a:rPr kumimoji="1" lang="en-US" altLang="ko-KR" dirty="0"/>
              <a:t>-&gt; </a:t>
            </a:r>
            <a:r>
              <a:rPr kumimoji="1" lang="ko-KR" altLang="en-US" dirty="0"/>
              <a:t>고급 </a:t>
            </a:r>
            <a:r>
              <a:rPr kumimoji="1" lang="en-US" altLang="ko-KR" dirty="0"/>
              <a:t>-&gt; </a:t>
            </a:r>
            <a:r>
              <a:rPr kumimoji="1" lang="ko-KR" altLang="en-US" dirty="0"/>
              <a:t>디스플레이 크기 </a:t>
            </a:r>
            <a:r>
              <a:rPr kumimoji="1" lang="en-US" altLang="ko-KR" dirty="0"/>
              <a:t>-&gt; </a:t>
            </a:r>
            <a:r>
              <a:rPr kumimoji="1" lang="ko-KR" altLang="en-US" dirty="0"/>
              <a:t>가장 크게 설정</a:t>
            </a:r>
            <a:endParaRPr kumimoji="1"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뒷 슬라이드 동영상 참조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화면을 핸드폰 비율로 바꾸는 과정으로 이렇게 바꿔야 </a:t>
            </a:r>
            <a:r>
              <a:rPr kumimoji="1" lang="en-US" altLang="ko-Kore-KR" dirty="0"/>
              <a:t>link</a:t>
            </a:r>
            <a:r>
              <a:rPr kumimoji="1" lang="ko-Kore-KR" altLang="en-US" dirty="0"/>
              <a:t>를 눌렀을 때 핸드폰으로 인식하여 </a:t>
            </a:r>
            <a:r>
              <a:rPr kumimoji="1" lang="en-US" altLang="ko-Kore-KR" dirty="0"/>
              <a:t>Fitbit </a:t>
            </a:r>
            <a:r>
              <a:rPr kumimoji="1" lang="ko-Kore-KR" altLang="en-US" dirty="0"/>
              <a:t>어플을 실행하게 됨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32602357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ko-Kore-KR" altLang="en-US" dirty="0"/>
              <a:t>라즈베리파이 화면 비율 설정</a:t>
            </a:r>
            <a:endParaRPr lang="en-US" altLang="ko-KR" dirty="0"/>
          </a:p>
        </p:txBody>
      </p:sp>
      <p:pic>
        <p:nvPicPr>
          <p:cNvPr id="2" name="screen-20231106-102754">
            <a:hlinkClick r:id="" action="ppaction://media"/>
            <a:extLst>
              <a:ext uri="{FF2B5EF4-FFF2-40B4-BE49-F238E27FC236}">
                <a16:creationId xmlns:a16="http://schemas.microsoft.com/office/drawing/2014/main" id="{B74764BF-903D-5438-B85B-8473FA9413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57938" y="868812"/>
            <a:ext cx="3228124" cy="573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228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en-US" altLang="ko-KR" dirty="0"/>
              <a:t>Link</a:t>
            </a:r>
            <a:r>
              <a:rPr kumimoji="1" lang="ko-Kore-KR" altLang="en-US" dirty="0"/>
              <a:t>를 열기 위한 브라우저 다운로드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A2279-FF9C-C97B-0A83-9F0C1EC4C817}"/>
              </a:ext>
            </a:extLst>
          </p:cNvPr>
          <p:cNvSpPr txBox="1"/>
          <p:nvPr/>
        </p:nvSpPr>
        <p:spPr>
          <a:xfrm>
            <a:off x="554804" y="976045"/>
            <a:ext cx="85891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지금 라즈베리파이에 기본적으로 설치되어 있는 인터넷 브라우저는 </a:t>
            </a:r>
            <a:r>
              <a:rPr kumimoji="1" lang="en-US" altLang="ko-Kore-KR" dirty="0"/>
              <a:t>link</a:t>
            </a:r>
            <a:r>
              <a:rPr kumimoji="1" lang="ko-Kore-KR" altLang="en-US" dirty="0"/>
              <a:t>를 누르면 </a:t>
            </a:r>
            <a:r>
              <a:rPr kumimoji="1" lang="en-US" altLang="ko-Kore-KR" dirty="0" err="1"/>
              <a:t>fitbit</a:t>
            </a:r>
            <a:r>
              <a:rPr kumimoji="1" lang="en-US" altLang="ko-Kore-KR" dirty="0"/>
              <a:t> </a:t>
            </a:r>
            <a:r>
              <a:rPr kumimoji="1" lang="ko-Kore-KR" altLang="en-US" dirty="0"/>
              <a:t>어플이 실행되지 않는 문제가 있음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이를 위해 다른 인터넷 브라우저를 다운 받아야함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구글 앱스토어 실행 </a:t>
            </a:r>
            <a:r>
              <a:rPr kumimoji="1" lang="en-US" altLang="ko-Kore-KR" dirty="0"/>
              <a:t>-</a:t>
            </a:r>
            <a:r>
              <a:rPr kumimoji="1" lang="en-US" altLang="ko-KR" dirty="0"/>
              <a:t>&gt; Opera </a:t>
            </a:r>
            <a:r>
              <a:rPr kumimoji="1" lang="ko-KR" altLang="en-US" dirty="0"/>
              <a:t>검색 </a:t>
            </a:r>
            <a:r>
              <a:rPr kumimoji="1" lang="en-US" altLang="ko-KR" dirty="0"/>
              <a:t>-&gt; Opera</a:t>
            </a:r>
            <a:r>
              <a:rPr kumimoji="1" lang="ko-KR" altLang="en-US" dirty="0"/>
              <a:t> 브라우저 다운로드</a:t>
            </a:r>
            <a:endParaRPr kumimoji="1"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뒷</a:t>
            </a:r>
            <a:r>
              <a:rPr kumimoji="1" lang="ko-KR" altLang="en-US" dirty="0"/>
              <a:t> 슬라이드 동영상 참조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406109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2B1C2-56F6-2E18-E01C-52F7DC6C4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라즈베리파이와 </a:t>
            </a:r>
            <a:r>
              <a:rPr kumimoji="1" lang="en-US" altLang="ko-Kore-KR" dirty="0"/>
              <a:t>7</a:t>
            </a:r>
            <a:r>
              <a:rPr kumimoji="1" lang="ko-Kore-KR" altLang="en-US" dirty="0"/>
              <a:t>인치 터치모니터 연결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2DAD12-0E36-7B5D-4312-754A397816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39A5D9-F445-F357-9C90-17CB8B51D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DB61C-7680-4BE0-92BC-548208E8C6E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1890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en-US" altLang="ko-KR" dirty="0"/>
              <a:t>Link</a:t>
            </a:r>
            <a:r>
              <a:rPr kumimoji="1" lang="ko-Kore-KR" altLang="en-US" dirty="0"/>
              <a:t>를 열기 위한 브라우저 다운로드</a:t>
            </a:r>
            <a:endParaRPr lang="en-US" altLang="ko-KR" dirty="0"/>
          </a:p>
        </p:txBody>
      </p:sp>
      <p:pic>
        <p:nvPicPr>
          <p:cNvPr id="2" name="screen-20231106-103333">
            <a:hlinkClick r:id="" action="ppaction://media"/>
            <a:extLst>
              <a:ext uri="{FF2B5EF4-FFF2-40B4-BE49-F238E27FC236}">
                <a16:creationId xmlns:a16="http://schemas.microsoft.com/office/drawing/2014/main" id="{5E29C31D-D952-16E8-5946-374F56BF40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53355" y="753614"/>
            <a:ext cx="3437289" cy="611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79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en-US" altLang="ko-KR" dirty="0"/>
              <a:t>Link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클릭하여 </a:t>
            </a:r>
            <a:r>
              <a:rPr kumimoji="1" lang="en-US" altLang="ko-KR" dirty="0"/>
              <a:t>watch face </a:t>
            </a:r>
            <a:r>
              <a:rPr kumimoji="1" lang="ko-KR" altLang="en-US" dirty="0"/>
              <a:t>설치</a:t>
            </a:r>
            <a:endParaRPr lang="en-US" altLang="ko-K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71482E-0EA1-BD97-067A-3AF06623508F}"/>
              </a:ext>
            </a:extLst>
          </p:cNvPr>
          <p:cNvSpPr txBox="1"/>
          <p:nvPr/>
        </p:nvSpPr>
        <p:spPr>
          <a:xfrm>
            <a:off x="554804" y="976045"/>
            <a:ext cx="85891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먼저 </a:t>
            </a:r>
            <a:r>
              <a:rPr kumimoji="1" lang="en-US" altLang="ko-Kore-KR" dirty="0"/>
              <a:t>Fitbit</a:t>
            </a:r>
            <a:r>
              <a:rPr kumimoji="1" lang="ko-Kore-KR" altLang="en-US" dirty="0"/>
              <a:t>을 라즈베리파이와 연결</a:t>
            </a:r>
            <a:endParaRPr kumimoji="1" lang="en-US" altLang="ko-Kore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연결이 안되어있다면 절차에 따라 연결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각 계정의 메일로 링크를 보냈음</a:t>
            </a:r>
            <a:endParaRPr kumimoji="1" lang="en-US" altLang="ko-Kore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ko-Kore-KR" dirty="0">
                <a:hlinkClick r:id="rId2"/>
              </a:rPr>
              <a:t>https://gallery.fitbit.com/details/28c2e661-a205-4aaa-b629-4cd91bbed1ce</a:t>
            </a:r>
            <a:endParaRPr kumimoji="1" lang="en-US" altLang="ko-Kore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혹시 몰라 링크도 첨부함</a:t>
            </a:r>
            <a:endParaRPr kumimoji="1" lang="en-US" altLang="ko-Kore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아까 다운 받았던 </a:t>
            </a:r>
            <a:r>
              <a:rPr kumimoji="1" lang="en-US" altLang="ko-Kore-KR" dirty="0"/>
              <a:t>Opera </a:t>
            </a:r>
            <a:r>
              <a:rPr kumimoji="1" lang="ko-Kore-KR" altLang="en-US" dirty="0"/>
              <a:t>브라우저를 통해 링크를 클릭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OPEN APP </a:t>
            </a:r>
            <a:r>
              <a:rPr kumimoji="1" lang="ko-Kore-KR" altLang="en-US" dirty="0"/>
              <a:t>버튼을 눌러 다운로드 진행</a:t>
            </a:r>
            <a:endParaRPr kumimoji="1" lang="en-US" altLang="ko-Kore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제꺼는 이미 설치가 되어있어 동영상에서 설치하는 것까진 보이진 못했으나</a:t>
            </a:r>
            <a:r>
              <a:rPr kumimoji="1" lang="en-US" altLang="ko-Kore-KR" dirty="0"/>
              <a:t>, </a:t>
            </a:r>
            <a:r>
              <a:rPr kumimoji="1" lang="ko-Kore-KR" altLang="en-US" dirty="0"/>
              <a:t>설치 버튼을 눌러서 설치하면 됨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어플 설치가 완료되면</a:t>
            </a:r>
            <a:r>
              <a:rPr kumimoji="1" lang="en-US" altLang="ko-Kore-KR" dirty="0"/>
              <a:t> </a:t>
            </a:r>
            <a:r>
              <a:rPr kumimoji="1" lang="ko-Kore-KR" altLang="en-US" dirty="0">
                <a:solidFill>
                  <a:srgbClr val="FF0000"/>
                </a:solidFill>
              </a:rPr>
              <a:t>라즈베리파이 서버 설정</a:t>
            </a:r>
            <a:r>
              <a:rPr kumimoji="1" lang="ko-Kore-KR" altLang="en-US" dirty="0"/>
              <a:t>을 통해 연결이 잘 되었는지 확인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12633530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en-US" altLang="ko-KR" dirty="0"/>
              <a:t>Link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클릭하여 </a:t>
            </a:r>
            <a:r>
              <a:rPr kumimoji="1" lang="en-US" altLang="ko-KR" dirty="0"/>
              <a:t>watch face </a:t>
            </a:r>
            <a:r>
              <a:rPr kumimoji="1" lang="ko-KR" altLang="en-US" dirty="0"/>
              <a:t>설치</a:t>
            </a:r>
            <a:endParaRPr lang="en-US" altLang="ko-KR" dirty="0"/>
          </a:p>
        </p:txBody>
      </p:sp>
      <p:pic>
        <p:nvPicPr>
          <p:cNvPr id="3" name="screen-20231106-105744">
            <a:hlinkClick r:id="" action="ppaction://media"/>
            <a:extLst>
              <a:ext uri="{FF2B5EF4-FFF2-40B4-BE49-F238E27FC236}">
                <a16:creationId xmlns:a16="http://schemas.microsoft.com/office/drawing/2014/main" id="{7265DA5A-2FC7-4842-1723-1DBDD6FEC8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32904" y="753614"/>
            <a:ext cx="3437289" cy="611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17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ko-Kore-KR" altLang="en-US" dirty="0"/>
              <a:t>라즈베리파이와 </a:t>
            </a:r>
            <a:r>
              <a:rPr kumimoji="1" lang="en-US" altLang="ko-Kore-KR" dirty="0"/>
              <a:t>7</a:t>
            </a:r>
            <a:r>
              <a:rPr kumimoji="1" lang="ko-Kore-KR" altLang="en-US" dirty="0"/>
              <a:t>인치 터치모니터 </a:t>
            </a:r>
            <a:br>
              <a:rPr kumimoji="1" lang="en-US" altLang="ko-Kore-KR" dirty="0"/>
            </a:br>
            <a:r>
              <a:rPr kumimoji="1" lang="ko-Kore-KR" altLang="en-US" dirty="0"/>
              <a:t>연결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A2279-FF9C-C97B-0A83-9F0C1EC4C817}"/>
              </a:ext>
            </a:extLst>
          </p:cNvPr>
          <p:cNvSpPr txBox="1"/>
          <p:nvPr/>
        </p:nvSpPr>
        <p:spPr>
          <a:xfrm>
            <a:off x="554804" y="976045"/>
            <a:ext cx="8589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라즈베리파이 포트 위치</a:t>
            </a:r>
            <a:endParaRPr kumimoji="1"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26B2567-7970-AE52-39FF-BF2C4813C8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38" y="1295363"/>
            <a:ext cx="5994400" cy="4064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7A88139-1E0E-DFBE-B139-137D034A7B0A}"/>
              </a:ext>
            </a:extLst>
          </p:cNvPr>
          <p:cNvSpPr/>
          <p:nvPr/>
        </p:nvSpPr>
        <p:spPr>
          <a:xfrm>
            <a:off x="359596" y="4387065"/>
            <a:ext cx="883577" cy="7294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F37B50-208B-54FA-B37B-30081AE4A5B1}"/>
              </a:ext>
            </a:extLst>
          </p:cNvPr>
          <p:cNvSpPr txBox="1"/>
          <p:nvPr/>
        </p:nvSpPr>
        <p:spPr>
          <a:xfrm>
            <a:off x="-25644" y="5562637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전원 포트</a:t>
            </a: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3032BDA7-7527-4D85-D25B-7B5A1EB40652}"/>
              </a:ext>
            </a:extLst>
          </p:cNvPr>
          <p:cNvCxnSpPr>
            <a:stCxn id="3" idx="2"/>
            <a:endCxn id="6" idx="0"/>
          </p:cNvCxnSpPr>
          <p:nvPr/>
        </p:nvCxnSpPr>
        <p:spPr>
          <a:xfrm flipH="1">
            <a:off x="554804" y="5116530"/>
            <a:ext cx="246581" cy="4461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EA8480C-CA68-184C-E318-98A766FA130D}"/>
              </a:ext>
            </a:extLst>
          </p:cNvPr>
          <p:cNvSpPr/>
          <p:nvPr/>
        </p:nvSpPr>
        <p:spPr>
          <a:xfrm>
            <a:off x="1458931" y="4387065"/>
            <a:ext cx="1243172" cy="7294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62AC73-BEE1-C63C-B45A-0A485B1EB9E5}"/>
              </a:ext>
            </a:extLst>
          </p:cNvPr>
          <p:cNvSpPr txBox="1"/>
          <p:nvPr/>
        </p:nvSpPr>
        <p:spPr>
          <a:xfrm>
            <a:off x="1429617" y="5562637"/>
            <a:ext cx="1529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Micro HDMI</a:t>
            </a:r>
            <a:r>
              <a:rPr kumimoji="1" lang="ko-Kore-KR" altLang="en-US" dirty="0"/>
              <a:t> 단자</a:t>
            </a: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3DB8BFAC-0533-8F96-10FF-189AF9BC16BB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2080517" y="5116530"/>
            <a:ext cx="113770" cy="44610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C84F171-4F74-6E12-6006-5C6F0641050A}"/>
              </a:ext>
            </a:extLst>
          </p:cNvPr>
          <p:cNvSpPr/>
          <p:nvPr/>
        </p:nvSpPr>
        <p:spPr>
          <a:xfrm>
            <a:off x="3708971" y="2568540"/>
            <a:ext cx="2116476" cy="23322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9AEF839-E612-564F-71AA-92C31458AF3B}"/>
              </a:ext>
            </a:extLst>
          </p:cNvPr>
          <p:cNvSpPr txBox="1"/>
          <p:nvPr/>
        </p:nvSpPr>
        <p:spPr>
          <a:xfrm>
            <a:off x="4548294" y="5558789"/>
            <a:ext cx="1529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USB </a:t>
            </a:r>
            <a:r>
              <a:rPr kumimoji="1" lang="ko-Kore-KR" altLang="en-US" dirty="0"/>
              <a:t>포트</a:t>
            </a: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1743686B-1ADD-4162-1F0F-5E7D35CDEE44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4921321" y="4900774"/>
            <a:ext cx="391643" cy="65801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8064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ko-Kore-KR" altLang="en-US" dirty="0"/>
              <a:t>라즈베리파이와 </a:t>
            </a:r>
            <a:r>
              <a:rPr kumimoji="1" lang="en-US" altLang="ko-Kore-KR" dirty="0"/>
              <a:t>7</a:t>
            </a:r>
            <a:r>
              <a:rPr kumimoji="1" lang="ko-Kore-KR" altLang="en-US" dirty="0"/>
              <a:t>인치 터치모니터 </a:t>
            </a:r>
            <a:br>
              <a:rPr kumimoji="1" lang="en-US" altLang="ko-Kore-KR" dirty="0"/>
            </a:br>
            <a:r>
              <a:rPr kumimoji="1" lang="ko-Kore-KR" altLang="en-US" dirty="0"/>
              <a:t>연결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A2279-FF9C-C97B-0A83-9F0C1EC4C817}"/>
              </a:ext>
            </a:extLst>
          </p:cNvPr>
          <p:cNvSpPr txBox="1"/>
          <p:nvPr/>
        </p:nvSpPr>
        <p:spPr>
          <a:xfrm>
            <a:off x="554804" y="976045"/>
            <a:ext cx="8589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ore-KR" dirty="0"/>
              <a:t>7</a:t>
            </a:r>
            <a:r>
              <a:rPr kumimoji="1" lang="ko-Kore-KR" altLang="en-US" dirty="0"/>
              <a:t>인치 터치 모니터 포트</a:t>
            </a:r>
            <a:endParaRPr kumimoji="1"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0F70796-78B9-3D13-1C16-FEC14FC0C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580" y="1422257"/>
            <a:ext cx="6252839" cy="4616792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F24FCBD-966F-11D8-3B2B-D42E047B0376}"/>
              </a:ext>
            </a:extLst>
          </p:cNvPr>
          <p:cNvSpPr/>
          <p:nvPr/>
        </p:nvSpPr>
        <p:spPr>
          <a:xfrm>
            <a:off x="1705510" y="3498273"/>
            <a:ext cx="565079" cy="4675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EAA17C-3BCB-D87D-8555-C55AA62B5904}"/>
              </a:ext>
            </a:extLst>
          </p:cNvPr>
          <p:cNvSpPr txBox="1"/>
          <p:nvPr/>
        </p:nvSpPr>
        <p:spPr>
          <a:xfrm>
            <a:off x="132589" y="4083159"/>
            <a:ext cx="1657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전원 스위치</a:t>
            </a:r>
          </a:p>
        </p:txBody>
      </p: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21D4539B-9B02-5396-CD6B-7B7F79E7E9EA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961178" y="3965825"/>
            <a:ext cx="1026872" cy="1173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C0D9190-F04E-D3C0-DF05-FA2F33E6EA96}"/>
              </a:ext>
            </a:extLst>
          </p:cNvPr>
          <p:cNvSpPr/>
          <p:nvPr/>
        </p:nvSpPr>
        <p:spPr>
          <a:xfrm>
            <a:off x="1621253" y="2603946"/>
            <a:ext cx="565079" cy="8250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FB55FC3-F1ED-156B-721E-B7790FF09816}"/>
              </a:ext>
            </a:extLst>
          </p:cNvPr>
          <p:cNvSpPr txBox="1"/>
          <p:nvPr/>
        </p:nvSpPr>
        <p:spPr>
          <a:xfrm>
            <a:off x="48332" y="3188833"/>
            <a:ext cx="1657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전원 및 터치</a:t>
            </a:r>
            <a:endParaRPr kumimoji="1" lang="en-US" altLang="ko-Kore-KR" dirty="0"/>
          </a:p>
          <a:p>
            <a:r>
              <a:rPr kumimoji="1" lang="ko-Kore-KR" altLang="en-US" dirty="0"/>
              <a:t>포트</a:t>
            </a:r>
          </a:p>
        </p:txBody>
      </p:sp>
      <p:cxnSp>
        <p:nvCxnSpPr>
          <p:cNvPr id="29" name="직선 연결선[R] 28">
            <a:extLst>
              <a:ext uri="{FF2B5EF4-FFF2-40B4-BE49-F238E27FC236}">
                <a16:creationId xmlns:a16="http://schemas.microsoft.com/office/drawing/2014/main" id="{FC977778-A609-8442-318F-1FF9DC8170C5}"/>
              </a:ext>
            </a:extLst>
          </p:cNvPr>
          <p:cNvCxnSpPr>
            <a:cxnSpLocks/>
            <a:stCxn id="27" idx="1"/>
            <a:endCxn id="28" idx="0"/>
          </p:cNvCxnSpPr>
          <p:nvPr/>
        </p:nvCxnSpPr>
        <p:spPr>
          <a:xfrm flipH="1">
            <a:off x="876921" y="3016473"/>
            <a:ext cx="744332" cy="1723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9248555-AAEA-00FF-04BF-ED9CD4808C1D}"/>
              </a:ext>
            </a:extLst>
          </p:cNvPr>
          <p:cNvSpPr/>
          <p:nvPr/>
        </p:nvSpPr>
        <p:spPr>
          <a:xfrm>
            <a:off x="1621253" y="1826954"/>
            <a:ext cx="565079" cy="6939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FE5D95B-9F11-F840-81D0-7B123D521C96}"/>
              </a:ext>
            </a:extLst>
          </p:cNvPr>
          <p:cNvSpPr txBox="1"/>
          <p:nvPr/>
        </p:nvSpPr>
        <p:spPr>
          <a:xfrm>
            <a:off x="48332" y="2280780"/>
            <a:ext cx="1657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HDMI</a:t>
            </a:r>
            <a:r>
              <a:rPr kumimoji="1" lang="ko-Kore-KR" altLang="en-US" dirty="0"/>
              <a:t> 포트</a:t>
            </a:r>
          </a:p>
        </p:txBody>
      </p:sp>
      <p:cxnSp>
        <p:nvCxnSpPr>
          <p:cNvPr id="36" name="직선 연결선[R] 35">
            <a:extLst>
              <a:ext uri="{FF2B5EF4-FFF2-40B4-BE49-F238E27FC236}">
                <a16:creationId xmlns:a16="http://schemas.microsoft.com/office/drawing/2014/main" id="{0FE2C0DD-D4F5-B843-66C8-A6EBD1D01F79}"/>
              </a:ext>
            </a:extLst>
          </p:cNvPr>
          <p:cNvCxnSpPr>
            <a:cxnSpLocks/>
            <a:stCxn id="34" idx="1"/>
            <a:endCxn id="35" idx="0"/>
          </p:cNvCxnSpPr>
          <p:nvPr/>
        </p:nvCxnSpPr>
        <p:spPr>
          <a:xfrm flipH="1">
            <a:off x="876921" y="2173950"/>
            <a:ext cx="744332" cy="10683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1460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ko-Kore-KR" altLang="en-US" dirty="0"/>
              <a:t>라즈베리파이와 </a:t>
            </a:r>
            <a:r>
              <a:rPr kumimoji="1" lang="en-US" altLang="ko-Kore-KR" dirty="0"/>
              <a:t>7</a:t>
            </a:r>
            <a:r>
              <a:rPr kumimoji="1" lang="ko-Kore-KR" altLang="en-US" dirty="0"/>
              <a:t>인치 터치모니터 </a:t>
            </a:r>
            <a:br>
              <a:rPr kumimoji="1" lang="en-US" altLang="ko-Kore-KR" dirty="0"/>
            </a:br>
            <a:r>
              <a:rPr kumimoji="1" lang="ko-Kore-KR" altLang="en-US" dirty="0"/>
              <a:t>연결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A2279-FF9C-C97B-0A83-9F0C1EC4C817}"/>
              </a:ext>
            </a:extLst>
          </p:cNvPr>
          <p:cNvSpPr txBox="1"/>
          <p:nvPr/>
        </p:nvSpPr>
        <p:spPr>
          <a:xfrm>
            <a:off x="554804" y="1103045"/>
            <a:ext cx="8589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ko-Kore-KR" altLang="en-US" dirty="0"/>
              <a:t>라즈베리파이 </a:t>
            </a:r>
            <a:r>
              <a:rPr kumimoji="1" lang="en-US" altLang="ko-Kore-KR" dirty="0"/>
              <a:t>USB </a:t>
            </a:r>
            <a:r>
              <a:rPr kumimoji="1" lang="ko-Kore-KR" altLang="en-US" dirty="0"/>
              <a:t>포트와 </a:t>
            </a:r>
            <a:r>
              <a:rPr kumimoji="1" lang="en-US" altLang="ko-Kore-KR" dirty="0"/>
              <a:t>7</a:t>
            </a:r>
            <a:r>
              <a:rPr kumimoji="1" lang="ko-Kore-KR" altLang="en-US" dirty="0"/>
              <a:t>인치 터치모니터의 전원 및 터치 포트를 동봉된 </a:t>
            </a:r>
            <a:r>
              <a:rPr kumimoji="1" lang="en-US" altLang="ko-Kore-KR" dirty="0"/>
              <a:t>USB 5v</a:t>
            </a:r>
            <a:r>
              <a:rPr kumimoji="1" lang="ko-Kore-KR" altLang="en-US" dirty="0"/>
              <a:t>핀 선을 이용해서 연결</a:t>
            </a:r>
            <a:endParaRPr kumimoji="1" lang="en-US" altLang="ko-Kore-KR" dirty="0"/>
          </a:p>
          <a:p>
            <a:pPr marL="342900" indent="-342900">
              <a:buFont typeface="+mj-lt"/>
              <a:buAutoNum type="arabicPeriod"/>
            </a:pPr>
            <a:r>
              <a:rPr kumimoji="1" lang="en-US" altLang="ko-Kore-KR" dirty="0"/>
              <a:t>7</a:t>
            </a:r>
            <a:r>
              <a:rPr kumimoji="1" lang="ko-Kore-KR" altLang="en-US" dirty="0"/>
              <a:t>인치 터치모니터의 전원 스위치를 </a:t>
            </a:r>
            <a:r>
              <a:rPr kumimoji="1" lang="en-US" altLang="ko-Kore-KR" dirty="0"/>
              <a:t>ON</a:t>
            </a:r>
            <a:r>
              <a:rPr kumimoji="1" lang="ko-Kore-KR" altLang="en-US" dirty="0"/>
              <a:t>으로 변경</a:t>
            </a:r>
            <a:endParaRPr kumimoji="1"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00115F1-F74D-EECF-8980-1112B8CD0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8323" y="3103681"/>
            <a:ext cx="3651848" cy="273888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D63A625-3470-8F47-F0E1-11994C6B0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270969" y="3103681"/>
            <a:ext cx="3651848" cy="27388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5B8C84C-B684-33F2-F87A-09317C4802E9}"/>
              </a:ext>
            </a:extLst>
          </p:cNvPr>
          <p:cNvSpPr txBox="1"/>
          <p:nvPr/>
        </p:nvSpPr>
        <p:spPr>
          <a:xfrm>
            <a:off x="6604001" y="4149958"/>
            <a:ext cx="2540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No signal </a:t>
            </a:r>
            <a:r>
              <a:rPr kumimoji="1" lang="ko-Kore-KR" altLang="en-US" dirty="0"/>
              <a:t>화면이 뜨면</a:t>
            </a:r>
            <a:endParaRPr kumimoji="1" lang="en-US" altLang="ko-Kore-KR" dirty="0"/>
          </a:p>
          <a:p>
            <a:r>
              <a:rPr kumimoji="1" lang="ko-Kore-KR" altLang="en-US" dirty="0"/>
              <a:t>터치모니터에전원 연결이 된 것</a:t>
            </a:r>
          </a:p>
        </p:txBody>
      </p:sp>
    </p:spTree>
    <p:extLst>
      <p:ext uri="{BB962C8B-B14F-4D97-AF65-F5344CB8AC3E}">
        <p14:creationId xmlns:p14="http://schemas.microsoft.com/office/powerpoint/2010/main" val="537441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ko-Kore-KR" altLang="en-US" dirty="0"/>
              <a:t>라즈베리파이와 </a:t>
            </a:r>
            <a:r>
              <a:rPr kumimoji="1" lang="en-US" altLang="ko-Kore-KR" dirty="0"/>
              <a:t>7</a:t>
            </a:r>
            <a:r>
              <a:rPr kumimoji="1" lang="ko-Kore-KR" altLang="en-US" dirty="0"/>
              <a:t>인치 터치모니터 </a:t>
            </a:r>
            <a:br>
              <a:rPr kumimoji="1" lang="en-US" altLang="ko-Kore-KR" dirty="0"/>
            </a:br>
            <a:r>
              <a:rPr kumimoji="1" lang="ko-Kore-KR" altLang="en-US" dirty="0"/>
              <a:t>연결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A2279-FF9C-C97B-0A83-9F0C1EC4C817}"/>
              </a:ext>
            </a:extLst>
          </p:cNvPr>
          <p:cNvSpPr txBox="1"/>
          <p:nvPr/>
        </p:nvSpPr>
        <p:spPr>
          <a:xfrm>
            <a:off x="554804" y="1103045"/>
            <a:ext cx="8589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kumimoji="1" lang="en-US" altLang="ko-KR" dirty="0"/>
              <a:t>Micro HDMI</a:t>
            </a:r>
            <a:r>
              <a:rPr kumimoji="1" lang="ko-KR" altLang="en-US" dirty="0"/>
              <a:t>허브를 </a:t>
            </a:r>
            <a:r>
              <a:rPr kumimoji="1" lang="ko-KR" altLang="en-US" dirty="0" err="1"/>
              <a:t>라즈베리파이의</a:t>
            </a:r>
            <a:r>
              <a:rPr kumimoji="1" lang="ko-KR" altLang="en-US" dirty="0"/>
              <a:t> </a:t>
            </a:r>
            <a:r>
              <a:rPr kumimoji="1" lang="en-US" altLang="ko-KR" dirty="0"/>
              <a:t>Micro HDMI </a:t>
            </a:r>
            <a:r>
              <a:rPr kumimoji="1" lang="ko-KR" altLang="en-US" dirty="0"/>
              <a:t>포트에 결착</a:t>
            </a:r>
            <a:endParaRPr kumimoji="1" lang="en-US" altLang="ko-KR" dirty="0"/>
          </a:p>
          <a:p>
            <a:r>
              <a:rPr kumimoji="1" lang="en-US" altLang="ko-KR" dirty="0"/>
              <a:t>	2</a:t>
            </a:r>
            <a:r>
              <a:rPr kumimoji="1" lang="ko-KR" altLang="en-US" dirty="0"/>
              <a:t>개의 포트 중 아무거나 사용 가능</a:t>
            </a:r>
            <a:endParaRPr kumimoji="1"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6EF5C96-5764-19A6-2551-074D638E8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2941" y="2864599"/>
            <a:ext cx="3920067" cy="294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7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ko-Kore-KR" altLang="en-US" dirty="0"/>
              <a:t>라즈베리파이와 </a:t>
            </a:r>
            <a:r>
              <a:rPr kumimoji="1" lang="en-US" altLang="ko-Kore-KR" dirty="0"/>
              <a:t>7</a:t>
            </a:r>
            <a:r>
              <a:rPr kumimoji="1" lang="ko-Kore-KR" altLang="en-US" dirty="0"/>
              <a:t>인치 터치모니터 </a:t>
            </a:r>
            <a:br>
              <a:rPr kumimoji="1" lang="en-US" altLang="ko-Kore-KR" dirty="0"/>
            </a:br>
            <a:r>
              <a:rPr kumimoji="1" lang="ko-Kore-KR" altLang="en-US" dirty="0"/>
              <a:t>연결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A2279-FF9C-C97B-0A83-9F0C1EC4C817}"/>
              </a:ext>
            </a:extLst>
          </p:cNvPr>
          <p:cNvSpPr txBox="1"/>
          <p:nvPr/>
        </p:nvSpPr>
        <p:spPr>
          <a:xfrm>
            <a:off x="554804" y="1103045"/>
            <a:ext cx="8589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kumimoji="1" lang="en-US" altLang="ko-KR" dirty="0"/>
              <a:t>HDMI</a:t>
            </a:r>
            <a:r>
              <a:rPr kumimoji="1" lang="ko-KR" altLang="en-US" dirty="0"/>
              <a:t>선을 </a:t>
            </a:r>
            <a:r>
              <a:rPr kumimoji="1" lang="en-US" altLang="ko-KR" dirty="0"/>
              <a:t>7</a:t>
            </a:r>
            <a:r>
              <a:rPr kumimoji="1" lang="ko-KR" altLang="en-US" dirty="0"/>
              <a:t>인치 터치모니터와 </a:t>
            </a:r>
            <a:r>
              <a:rPr kumimoji="1" lang="en-US" altLang="ko-KR" dirty="0"/>
              <a:t>Micro HDMI </a:t>
            </a:r>
            <a:r>
              <a:rPr kumimoji="1" lang="ko-KR" altLang="en-US" dirty="0"/>
              <a:t>허브에 결착</a:t>
            </a:r>
            <a:endParaRPr kumimoji="1"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6A20B29-F09E-35E9-5DB6-367EB8C769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637" y="2826808"/>
            <a:ext cx="4055533" cy="30416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40942F0-FCDA-B2C3-AAE2-449073EF4F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20557" y="2826808"/>
            <a:ext cx="4055534" cy="30416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6FADE2-8114-4430-4346-0E72BD4EF5AC}"/>
              </a:ext>
            </a:extLst>
          </p:cNvPr>
          <p:cNvSpPr txBox="1"/>
          <p:nvPr/>
        </p:nvSpPr>
        <p:spPr>
          <a:xfrm>
            <a:off x="7223125" y="3147304"/>
            <a:ext cx="1784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안드로이드 화면이 나오면 모니터 연결이 된 것</a:t>
            </a:r>
          </a:p>
        </p:txBody>
      </p:sp>
    </p:spTree>
    <p:extLst>
      <p:ext uri="{BB962C8B-B14F-4D97-AF65-F5344CB8AC3E}">
        <p14:creationId xmlns:p14="http://schemas.microsoft.com/office/powerpoint/2010/main" val="683156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0F5A4-34B0-4A49-A6A2-51173E89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fld id="{0A6DB61C-7680-4BE0-92BC-548208E8C6E2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571BC5F-77BC-4E40-9AF7-18213EBA5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579" y="250301"/>
            <a:ext cx="7699940" cy="503313"/>
          </a:xfrm>
        </p:spPr>
        <p:txBody>
          <a:bodyPr/>
          <a:lstStyle/>
          <a:p>
            <a:r>
              <a:rPr kumimoji="1" lang="ko-Kore-KR" altLang="en-US" dirty="0"/>
              <a:t>라즈베리파이와 </a:t>
            </a:r>
            <a:r>
              <a:rPr kumimoji="1" lang="en-US" altLang="ko-Kore-KR" dirty="0"/>
              <a:t>7</a:t>
            </a:r>
            <a:r>
              <a:rPr kumimoji="1" lang="ko-Kore-KR" altLang="en-US" dirty="0"/>
              <a:t>인치 터치모니터 </a:t>
            </a:r>
            <a:br>
              <a:rPr kumimoji="1" lang="en-US" altLang="ko-Kore-KR" dirty="0"/>
            </a:br>
            <a:r>
              <a:rPr kumimoji="1" lang="ko-Kore-KR" altLang="en-US" dirty="0"/>
              <a:t>연결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8A2279-FF9C-C97B-0A83-9F0C1EC4C817}"/>
              </a:ext>
            </a:extLst>
          </p:cNvPr>
          <p:cNvSpPr txBox="1"/>
          <p:nvPr/>
        </p:nvSpPr>
        <p:spPr>
          <a:xfrm>
            <a:off x="554804" y="976045"/>
            <a:ext cx="85891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모니터 연결이 안될 때</a:t>
            </a: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342900" indent="-342900">
              <a:buFont typeface="+mj-lt"/>
              <a:buAutoNum type="arabicPeriod"/>
            </a:pPr>
            <a:r>
              <a:rPr kumimoji="1" lang="ko-Kore-KR" altLang="en-US" dirty="0"/>
              <a:t>라즈베리파이에 연결된 </a:t>
            </a:r>
            <a:r>
              <a:rPr kumimoji="1" lang="en-US" altLang="ko-Kore-KR" dirty="0"/>
              <a:t>Micro HDMI</a:t>
            </a:r>
            <a:r>
              <a:rPr kumimoji="1" lang="ko-Kore-KR" altLang="en-US" dirty="0"/>
              <a:t>의 선을 만저볼 것</a:t>
            </a:r>
            <a:endParaRPr kumimoji="1" lang="en-US" altLang="ko-Kore-KR" dirty="0"/>
          </a:p>
          <a:p>
            <a:pPr marL="342900" indent="-342900">
              <a:buFont typeface="+mj-lt"/>
              <a:buAutoNum type="arabicPeriod"/>
            </a:pPr>
            <a:r>
              <a:rPr kumimoji="1" lang="ko-Kore-KR" altLang="en-US" dirty="0"/>
              <a:t>라즈베리파이의 </a:t>
            </a:r>
            <a:r>
              <a:rPr kumimoji="1" lang="en-US" altLang="ko-Kore-KR" dirty="0"/>
              <a:t>Micro HDMI</a:t>
            </a:r>
            <a:r>
              <a:rPr kumimoji="1" lang="ko-Kore-KR" altLang="en-US" dirty="0"/>
              <a:t>의 위치를 바꿔서 결착해볼 것</a:t>
            </a:r>
            <a:endParaRPr kumimoji="1" lang="en-US" altLang="ko-Kore-KR" dirty="0"/>
          </a:p>
          <a:p>
            <a:pPr marL="342900" indent="-342900">
              <a:buFont typeface="+mj-lt"/>
              <a:buAutoNum type="arabicPeriod"/>
            </a:pPr>
            <a:r>
              <a:rPr kumimoji="1" lang="ko-Kore-KR" altLang="en-US" dirty="0"/>
              <a:t>바꿔서 결착해도 안되면 라즈베리파이의 전원을 껐다가 킬 것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3259729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2B1C2-56F6-2E18-E01C-52F7DC6C4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7</a:t>
            </a:r>
            <a:r>
              <a:rPr kumimoji="1" lang="ko-KR" altLang="en-US" dirty="0"/>
              <a:t>인치 모니터 화면 회전하기</a:t>
            </a:r>
            <a:endParaRPr kumimoji="1" lang="ko-Kore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2DAD12-0E36-7B5D-4312-754A397816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39A5D9-F445-F357-9C90-17CB8B51D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DB61C-7680-4BE0-92BC-548208E8C6E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279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71023</TotalTime>
  <Words>620</Words>
  <Application>Microsoft Macintosh PowerPoint</Application>
  <PresentationFormat>화면 슬라이드 쇼(4:3)</PresentationFormat>
  <Paragraphs>123</Paragraphs>
  <Slides>22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맑은 고딕</vt:lpstr>
      <vt:lpstr>Arial</vt:lpstr>
      <vt:lpstr>Calibri</vt:lpstr>
      <vt:lpstr>Times New Roman</vt:lpstr>
      <vt:lpstr>Office 테마</vt:lpstr>
      <vt:lpstr>라즈베리파이 설정 및 스마트 워치 연결 확인법</vt:lpstr>
      <vt:lpstr>라즈베리파이와 7인치 터치모니터 연결</vt:lpstr>
      <vt:lpstr>라즈베리파이와 7인치 터치모니터  연결</vt:lpstr>
      <vt:lpstr>라즈베리파이와 7인치 터치모니터  연결</vt:lpstr>
      <vt:lpstr>라즈베리파이와 7인치 터치모니터  연결</vt:lpstr>
      <vt:lpstr>라즈베리파이와 7인치 터치모니터  연결</vt:lpstr>
      <vt:lpstr>라즈베리파이와 7인치 터치모니터  연결</vt:lpstr>
      <vt:lpstr>라즈베리파이와 7인치 터치모니터  연결</vt:lpstr>
      <vt:lpstr>7인치 모니터 화면 회전하기</vt:lpstr>
      <vt:lpstr>7인치 모니터 화면 회전하기</vt:lpstr>
      <vt:lpstr>7인치 모니터 화면 회전하기</vt:lpstr>
      <vt:lpstr>라즈 베리파이 서버 설정</vt:lpstr>
      <vt:lpstr>라즈 베리파이 서버 설정</vt:lpstr>
      <vt:lpstr>라즈 베리파이 서버 설정</vt:lpstr>
      <vt:lpstr>Fitbit에 설치된 watch face update</vt:lpstr>
      <vt:lpstr>Fitbit에 설치된 watch face update</vt:lpstr>
      <vt:lpstr>라즈베리파이 화면 비율 설정</vt:lpstr>
      <vt:lpstr>라즈베리파이 화면 비율 설정</vt:lpstr>
      <vt:lpstr>Link를 열기 위한 브라우저 다운로드</vt:lpstr>
      <vt:lpstr>Link를 열기 위한 브라우저 다운로드</vt:lpstr>
      <vt:lpstr>Link를 클릭하여 watch face 설치</vt:lpstr>
      <vt:lpstr>Link를 클릭하여 watch face 설치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전주대 Arm Use &amp; Function with Motivation Model</dc:title>
  <dc:creator>정병창[ 대학원석사과정재학 / 전자·정보공학과 ]</dc:creator>
  <cp:lastModifiedBy>정병창[ 대학원석·박사통합과정수료연구(재학) / 전자·정보공학과 ]</cp:lastModifiedBy>
  <cp:revision>1034</cp:revision>
  <dcterms:created xsi:type="dcterms:W3CDTF">2020-11-20T08:58:38Z</dcterms:created>
  <dcterms:modified xsi:type="dcterms:W3CDTF">2023-11-06T02:01:26Z</dcterms:modified>
</cp:coreProperties>
</file>

<file path=docProps/thumbnail.jpeg>
</file>